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6" r:id="rId4"/>
    <p:sldId id="257" r:id="rId5"/>
  </p:sldIdLst>
  <p:sldSz cx="28800425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3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howGuides="1">
      <p:cViewPr>
        <p:scale>
          <a:sx n="66" d="100"/>
          <a:sy n="66" d="100"/>
        </p:scale>
        <p:origin x="38" y="-5525"/>
      </p:cViewPr>
      <p:guideLst>
        <p:guide orient="horz" pos="12473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openxmlformats.org/officeDocument/2006/relationships/customXml" Target="../customXml/item3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" userId="d5d107f1-80c7-4c8f-9dc9-95fbe5a5b9c3" providerId="ADAL" clId="{64A0DF41-3620-440A-A1A5-CAB4BCD48BE1}"/>
    <pc:docChg chg="modSld">
      <pc:chgData name="Jose" userId="d5d107f1-80c7-4c8f-9dc9-95fbe5a5b9c3" providerId="ADAL" clId="{64A0DF41-3620-440A-A1A5-CAB4BCD48BE1}" dt="2024-08-19T17:47:52.027" v="20" actId="403"/>
      <pc:docMkLst>
        <pc:docMk/>
      </pc:docMkLst>
      <pc:sldChg chg="addSp modSp mod">
        <pc:chgData name="Jose" userId="d5d107f1-80c7-4c8f-9dc9-95fbe5a5b9c3" providerId="ADAL" clId="{64A0DF41-3620-440A-A1A5-CAB4BCD48BE1}" dt="2024-08-19T17:47:52.027" v="20" actId="403"/>
        <pc:sldMkLst>
          <pc:docMk/>
          <pc:sldMk cId="676225119" sldId="256"/>
        </pc:sldMkLst>
        <pc:spChg chg="add mod">
          <ac:chgData name="Jose" userId="d5d107f1-80c7-4c8f-9dc9-95fbe5a5b9c3" providerId="ADAL" clId="{64A0DF41-3620-440A-A1A5-CAB4BCD48BE1}" dt="2024-08-19T17:47:52.027" v="20" actId="403"/>
          <ac:spMkLst>
            <pc:docMk/>
            <pc:sldMk cId="676225119" sldId="256"/>
            <ac:spMk id="3" creationId="{070EEC66-FA29-4459-AE6A-208D42559C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6480867"/>
            <a:ext cx="24480361" cy="1378673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0799268"/>
            <a:ext cx="21600319" cy="9560876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49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828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108343"/>
            <a:ext cx="6210092" cy="3355932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108343"/>
            <a:ext cx="18270270" cy="3355932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767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5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9872559"/>
            <a:ext cx="24840367" cy="16472575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6500971"/>
            <a:ext cx="24840367" cy="8662538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23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0541716"/>
            <a:ext cx="12240181" cy="251259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0541716"/>
            <a:ext cx="12240181" cy="251259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686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08352"/>
            <a:ext cx="24840367" cy="765420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9707549"/>
            <a:ext cx="12183928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4465069"/>
            <a:ext cx="12183928" cy="2127593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9707549"/>
            <a:ext cx="12243932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4465069"/>
            <a:ext cx="12243932" cy="2127593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091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099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05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701703"/>
            <a:ext cx="14580215" cy="28141800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19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701703"/>
            <a:ext cx="14580215" cy="28141800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6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108352"/>
            <a:ext cx="24840367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0541716"/>
            <a:ext cx="24840367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88862A-9175-2642-98A7-A11F75531EA7}" type="datetimeFigureOut">
              <a:rPr lang="es-MX" smtClean="0"/>
              <a:t>19/08/2024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6703516"/>
            <a:ext cx="972014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B654B2-C674-5B40-B6E1-D36D6D26CF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0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0EEC66-FA29-4459-AE6A-208D42559CBE}"/>
              </a:ext>
            </a:extLst>
          </p:cNvPr>
          <p:cNvSpPr txBox="1"/>
          <p:nvPr/>
        </p:nvSpPr>
        <p:spPr>
          <a:xfrm>
            <a:off x="1246448" y="15374311"/>
            <a:ext cx="7543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b="1" dirty="0" err="1">
                <a:solidFill>
                  <a:srgbClr val="FF0000"/>
                </a:solidFill>
              </a:rPr>
              <a:t>Please</a:t>
            </a:r>
            <a:r>
              <a:rPr lang="es-MX" sz="4400" b="1" dirty="0">
                <a:solidFill>
                  <a:srgbClr val="FF0000"/>
                </a:solidFill>
              </a:rPr>
              <a:t>, use </a:t>
            </a:r>
            <a:r>
              <a:rPr lang="es-MX" sz="4400" b="1" dirty="0" err="1">
                <a:solidFill>
                  <a:srgbClr val="FF0000"/>
                </a:solidFill>
              </a:rPr>
              <a:t>this</a:t>
            </a:r>
            <a:r>
              <a:rPr lang="es-MX" sz="4400" b="1" dirty="0">
                <a:solidFill>
                  <a:srgbClr val="FF0000"/>
                </a:solidFill>
              </a:rPr>
              <a:t> </a:t>
            </a:r>
            <a:r>
              <a:rPr lang="es-MX" sz="4400" b="1" dirty="0" err="1">
                <a:solidFill>
                  <a:srgbClr val="FF0000"/>
                </a:solidFill>
              </a:rPr>
              <a:t>format</a:t>
            </a:r>
            <a:r>
              <a:rPr lang="es-MX" sz="4400" b="1" dirty="0">
                <a:solidFill>
                  <a:srgbClr val="FF0000"/>
                </a:solidFill>
              </a:rPr>
              <a:t> </a:t>
            </a:r>
            <a:r>
              <a:rPr lang="es-MX" sz="4400" b="1" dirty="0" err="1">
                <a:solidFill>
                  <a:srgbClr val="FF0000"/>
                </a:solidFill>
              </a:rPr>
              <a:t>for</a:t>
            </a:r>
            <a:r>
              <a:rPr lang="es-MX" sz="4400" b="1" dirty="0">
                <a:solidFill>
                  <a:srgbClr val="FF0000"/>
                </a:solidFill>
              </a:rPr>
              <a:t> </a:t>
            </a:r>
            <a:r>
              <a:rPr lang="es-MX" sz="4400" b="1" dirty="0" err="1">
                <a:solidFill>
                  <a:srgbClr val="FF0000"/>
                </a:solidFill>
              </a:rPr>
              <a:t>your</a:t>
            </a:r>
            <a:r>
              <a:rPr lang="es-MX" sz="4400" b="1" dirty="0">
                <a:solidFill>
                  <a:srgbClr val="FF0000"/>
                </a:solidFill>
              </a:rPr>
              <a:t> </a:t>
            </a:r>
            <a:r>
              <a:rPr lang="es-MX" sz="4400" b="1" dirty="0" err="1">
                <a:solidFill>
                  <a:srgbClr val="FF0000"/>
                </a:solidFill>
              </a:rPr>
              <a:t>presentation</a:t>
            </a:r>
            <a:r>
              <a:rPr lang="es-MX" sz="4400" b="1" dirty="0">
                <a:solidFill>
                  <a:srgbClr val="FF0000"/>
                </a:solidFill>
              </a:rPr>
              <a:t>.</a:t>
            </a:r>
          </a:p>
          <a:p>
            <a:r>
              <a:rPr lang="es-MX" sz="4400" b="1" dirty="0">
                <a:solidFill>
                  <a:srgbClr val="FF0000"/>
                </a:solidFill>
              </a:rPr>
              <a:t>The </a:t>
            </a:r>
            <a:r>
              <a:rPr lang="es-MX" sz="4400" b="1" dirty="0" err="1">
                <a:solidFill>
                  <a:srgbClr val="FF0000"/>
                </a:solidFill>
              </a:rPr>
              <a:t>text</a:t>
            </a:r>
            <a:r>
              <a:rPr lang="es-MX" sz="4400" b="1" dirty="0">
                <a:solidFill>
                  <a:srgbClr val="FF0000"/>
                </a:solidFill>
              </a:rPr>
              <a:t> in the poster </a:t>
            </a:r>
            <a:r>
              <a:rPr lang="es-MX" sz="4400" b="1" dirty="0" err="1">
                <a:solidFill>
                  <a:srgbClr val="FF0000"/>
                </a:solidFill>
              </a:rPr>
              <a:t>should</a:t>
            </a:r>
            <a:r>
              <a:rPr lang="es-MX" sz="4400" b="1" dirty="0">
                <a:solidFill>
                  <a:srgbClr val="FF0000"/>
                </a:solidFill>
              </a:rPr>
              <a:t> be in </a:t>
            </a:r>
            <a:r>
              <a:rPr lang="es-MX" sz="4400" b="1" dirty="0" err="1">
                <a:solidFill>
                  <a:srgbClr val="FF0000"/>
                </a:solidFill>
              </a:rPr>
              <a:t>english</a:t>
            </a:r>
            <a:r>
              <a:rPr lang="es-MX" sz="4400" b="1" dirty="0">
                <a:solidFill>
                  <a:srgbClr val="FF0000"/>
                </a:solidFill>
              </a:rPr>
              <a:t>, </a:t>
            </a:r>
            <a:r>
              <a:rPr lang="es-MX" sz="4400" b="1" dirty="0" err="1">
                <a:solidFill>
                  <a:srgbClr val="FF0000"/>
                </a:solidFill>
              </a:rPr>
              <a:t>your</a:t>
            </a:r>
            <a:r>
              <a:rPr lang="es-MX" sz="4400" b="1" dirty="0">
                <a:solidFill>
                  <a:srgbClr val="FF0000"/>
                </a:solidFill>
              </a:rPr>
              <a:t> </a:t>
            </a:r>
            <a:r>
              <a:rPr lang="es-MX" sz="4400" b="1" dirty="0" err="1">
                <a:solidFill>
                  <a:srgbClr val="FF0000"/>
                </a:solidFill>
              </a:rPr>
              <a:t>speech</a:t>
            </a:r>
            <a:r>
              <a:rPr lang="es-MX" sz="4400" b="1" dirty="0">
                <a:solidFill>
                  <a:srgbClr val="FF0000"/>
                </a:solidFill>
              </a:rPr>
              <a:t> can be </a:t>
            </a:r>
            <a:r>
              <a:rPr lang="es-MX" sz="4400" b="1" dirty="0" err="1">
                <a:solidFill>
                  <a:srgbClr val="FF0000"/>
                </a:solidFill>
              </a:rPr>
              <a:t>delivered</a:t>
            </a:r>
            <a:r>
              <a:rPr lang="es-MX" sz="4400" b="1" dirty="0">
                <a:solidFill>
                  <a:srgbClr val="FF0000"/>
                </a:solidFill>
              </a:rPr>
              <a:t> in </a:t>
            </a:r>
            <a:r>
              <a:rPr lang="es-MX" sz="4400" b="1" dirty="0" err="1">
                <a:solidFill>
                  <a:srgbClr val="FF0000"/>
                </a:solidFill>
              </a:rPr>
              <a:t>your</a:t>
            </a:r>
            <a:r>
              <a:rPr lang="es-MX" sz="4400" b="1" dirty="0">
                <a:solidFill>
                  <a:srgbClr val="FF0000"/>
                </a:solidFill>
              </a:rPr>
              <a:t> native </a:t>
            </a:r>
            <a:r>
              <a:rPr lang="es-MX" sz="4400" b="1" dirty="0" err="1">
                <a:solidFill>
                  <a:srgbClr val="FF0000"/>
                </a:solidFill>
              </a:rPr>
              <a:t>language</a:t>
            </a:r>
            <a:r>
              <a:rPr lang="es-MX" sz="4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22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665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3C5077980BB947892A4E1E43A2A3D4" ma:contentTypeVersion="14" ma:contentTypeDescription="Crear nuevo documento." ma:contentTypeScope="" ma:versionID="8d6b1f31ad1fa97dad1e7f7a98b4f0a8">
  <xsd:schema xmlns:xsd="http://www.w3.org/2001/XMLSchema" xmlns:xs="http://www.w3.org/2001/XMLSchema" xmlns:p="http://schemas.microsoft.com/office/2006/metadata/properties" xmlns:ns2="31c89c24-6f86-4cd1-8f36-00ab2d9bad19" xmlns:ns3="602a28e7-12c1-463c-afa8-bf1dfda50a6f" targetNamespace="http://schemas.microsoft.com/office/2006/metadata/properties" ma:root="true" ma:fieldsID="b8783ab9bbd153482176c14618db0953" ns2:_="" ns3:_="">
    <xsd:import namespace="31c89c24-6f86-4cd1-8f36-00ab2d9bad19"/>
    <xsd:import namespace="602a28e7-12c1-463c-afa8-bf1dfda50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89c24-6f86-4cd1-8f36-00ab2d9ba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cbf1caf7-04d9-42cb-a4f9-6caa9a3a8b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a28e7-12c1-463c-afa8-bf1dfda50a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102018e-d8ce-4de2-bea3-b0cb7983a044}" ma:internalName="TaxCatchAll" ma:showField="CatchAllData" ma:web="602a28e7-12c1-463c-afa8-bf1dfda50a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1c89c24-6f86-4cd1-8f36-00ab2d9bad19" xsi:nil="true"/>
    <SharedWithUsers xmlns="602a28e7-12c1-463c-afa8-bf1dfda50a6f">
      <UserInfo>
        <DisplayName/>
        <AccountId xsi:nil="true"/>
        <AccountType/>
      </UserInfo>
    </SharedWithUsers>
    <lcf76f155ced4ddcb4097134ff3c332f xmlns="31c89c24-6f86-4cd1-8f36-00ab2d9bad19">
      <Terms xmlns="http://schemas.microsoft.com/office/infopath/2007/PartnerControls"/>
    </lcf76f155ced4ddcb4097134ff3c332f>
    <TaxCatchAll xmlns="602a28e7-12c1-463c-afa8-bf1dfda50a6f" xsi:nil="true"/>
  </documentManagement>
</p:properties>
</file>

<file path=customXml/itemProps1.xml><?xml version="1.0" encoding="utf-8"?>
<ds:datastoreItem xmlns:ds="http://schemas.openxmlformats.org/officeDocument/2006/customXml" ds:itemID="{5F64E252-C020-4F01-B10B-7245EA0E9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2ACC9-33A3-444C-BE99-2BAEC5295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c89c24-6f86-4cd1-8f36-00ab2d9bad19"/>
    <ds:schemaRef ds:uri="602a28e7-12c1-463c-afa8-bf1dfda50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4A6602-0193-4F08-B2A7-73B09A8C960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29</Words>
  <Application>Microsoft Office PowerPoint</Application>
  <PresentationFormat>Personalizado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NATHANAEL DURON SALAZAR</dc:creator>
  <cp:lastModifiedBy>Jose Sandoval Cortés</cp:lastModifiedBy>
  <cp:revision>2</cp:revision>
  <dcterms:created xsi:type="dcterms:W3CDTF">2024-08-07T19:24:41Z</dcterms:created>
  <dcterms:modified xsi:type="dcterms:W3CDTF">2024-08-19T17:47:58Z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