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8"/>
  </p:notesMasterIdLst>
  <p:sldIdLst>
    <p:sldId id="256" r:id="rId4"/>
    <p:sldId id="257" r:id="rId5"/>
    <p:sldId id="258" r:id="rId6"/>
    <p:sldId id="259"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97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609" autoAdjust="0"/>
  </p:normalViewPr>
  <p:slideViewPr>
    <p:cSldViewPr snapToGrid="0" showGuides="1">
      <p:cViewPr>
        <p:scale>
          <a:sx n="200" d="100"/>
          <a:sy n="200" d="100"/>
        </p:scale>
        <p:origin x="-7781" y="-4718"/>
      </p:cViewPr>
      <p:guideLst>
        <p:guide orient="horz" pos="2160"/>
        <p:guide pos="384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userId="d5d107f1-80c7-4c8f-9dc9-95fbe5a5b9c3" providerId="ADAL" clId="{BC1E6C88-A13B-40EC-96C3-4DA4BA9F2285}"/>
    <pc:docChg chg="undo custSel modSld">
      <pc:chgData name="Jose" userId="d5d107f1-80c7-4c8f-9dc9-95fbe5a5b9c3" providerId="ADAL" clId="{BC1E6C88-A13B-40EC-96C3-4DA4BA9F2285}" dt="2024-08-19T17:46:02.484" v="316" actId="113"/>
      <pc:docMkLst>
        <pc:docMk/>
      </pc:docMkLst>
      <pc:sldChg chg="addSp modSp mod">
        <pc:chgData name="Jose" userId="d5d107f1-80c7-4c8f-9dc9-95fbe5a5b9c3" providerId="ADAL" clId="{BC1E6C88-A13B-40EC-96C3-4DA4BA9F2285}" dt="2024-08-19T17:46:02.484" v="316" actId="113"/>
        <pc:sldMkLst>
          <pc:docMk/>
          <pc:sldMk cId="1497254668" sldId="256"/>
        </pc:sldMkLst>
        <pc:spChg chg="add mod">
          <ac:chgData name="Jose" userId="d5d107f1-80c7-4c8f-9dc9-95fbe5a5b9c3" providerId="ADAL" clId="{BC1E6C88-A13B-40EC-96C3-4DA4BA9F2285}" dt="2024-08-19T17:46:02.484" v="316" actId="113"/>
          <ac:spMkLst>
            <pc:docMk/>
            <pc:sldMk cId="1497254668" sldId="256"/>
            <ac:spMk id="5" creationId="{18A08871-C5F9-43FC-914A-39560763CE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C5AB9-CAF5-D349-B7E7-CA657E11FDC5}" type="datetimeFigureOut">
              <a:rPr lang="es-MX" smtClean="0"/>
              <a:t>19/08/2024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46BB9-BE90-8546-851C-1F5C1B45B1DE}" type="slidenum">
              <a:rPr lang="es-MX" smtClean="0"/>
              <a:t>‹Nº›</a:t>
            </a:fld>
            <a:endParaRPr lang="es-MX"/>
          </a:p>
        </p:txBody>
      </p:sp>
    </p:spTree>
    <p:extLst>
      <p:ext uri="{BB962C8B-B14F-4D97-AF65-F5344CB8AC3E}">
        <p14:creationId xmlns:p14="http://schemas.microsoft.com/office/powerpoint/2010/main" val="1564739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4746BB9-BE90-8546-851C-1F5C1B45B1DE}" type="slidenum">
              <a:rPr lang="es-MX" smtClean="0"/>
              <a:t>1</a:t>
            </a:fld>
            <a:endParaRPr lang="es-MX"/>
          </a:p>
        </p:txBody>
      </p:sp>
    </p:spTree>
    <p:extLst>
      <p:ext uri="{BB962C8B-B14F-4D97-AF65-F5344CB8AC3E}">
        <p14:creationId xmlns:p14="http://schemas.microsoft.com/office/powerpoint/2010/main" val="261956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34746BB9-BE90-8546-851C-1F5C1B45B1DE}" type="slidenum">
              <a:rPr lang="es-MX" smtClean="0"/>
              <a:t>4</a:t>
            </a:fld>
            <a:endParaRPr lang="es-MX"/>
          </a:p>
        </p:txBody>
      </p:sp>
    </p:spTree>
    <p:extLst>
      <p:ext uri="{BB962C8B-B14F-4D97-AF65-F5344CB8AC3E}">
        <p14:creationId xmlns:p14="http://schemas.microsoft.com/office/powerpoint/2010/main" val="228831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DB92A3-F09D-0F6F-23F5-CDEE3EBEFFC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A3D771B2-2A0C-F90A-6CE7-68984FB33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D8D10B63-FC57-F6F1-D15D-2B4272E93C20}"/>
              </a:ext>
            </a:extLst>
          </p:cNvPr>
          <p:cNvSpPr>
            <a:spLocks noGrp="1"/>
          </p:cNvSpPr>
          <p:nvPr>
            <p:ph type="dt" sz="half" idx="10"/>
          </p:nvPr>
        </p:nvSpPr>
        <p:spPr/>
        <p:txBody>
          <a:bodyPr/>
          <a:lstStyle/>
          <a:p>
            <a:fld id="{0803A954-660F-3A4E-B548-0D179DAF1D46}" type="datetime1">
              <a:rPr lang="es-MX" smtClean="0"/>
              <a:t>19/08/2024</a:t>
            </a:fld>
            <a:endParaRPr lang="es-MX"/>
          </a:p>
        </p:txBody>
      </p:sp>
      <p:sp>
        <p:nvSpPr>
          <p:cNvPr id="5" name="Marcador de pie de página 4">
            <a:extLst>
              <a:ext uri="{FF2B5EF4-FFF2-40B4-BE49-F238E27FC236}">
                <a16:creationId xmlns:a16="http://schemas.microsoft.com/office/drawing/2014/main" id="{7CCEE822-CAC7-81A2-4921-1F523181E3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D58F2A6-F06E-3D13-7181-55C2B9D60FA5}"/>
              </a:ext>
            </a:extLst>
          </p:cNvPr>
          <p:cNvSpPr>
            <a:spLocks noGrp="1"/>
          </p:cNvSpPr>
          <p:nvPr>
            <p:ph type="sldNum" sz="quarter" idx="12"/>
          </p:nvPr>
        </p:nvSpPr>
        <p:spPr/>
        <p:txBody>
          <a:bodyPr/>
          <a:lstStyle/>
          <a:p>
            <a:fld id="{FC0E2508-66A0-BD41-BCA7-ABD052DC3132}" type="slidenum">
              <a:rPr lang="es-MX" smtClean="0"/>
              <a:t>‹Nº›</a:t>
            </a:fld>
            <a:endParaRPr lang="es-MX"/>
          </a:p>
        </p:txBody>
      </p:sp>
    </p:spTree>
    <p:extLst>
      <p:ext uri="{BB962C8B-B14F-4D97-AF65-F5344CB8AC3E}">
        <p14:creationId xmlns:p14="http://schemas.microsoft.com/office/powerpoint/2010/main" val="86997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8FA2A-7470-2863-174D-7437726E4B2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95FF9601-B3DC-7666-73A3-49FF8F9F943E}"/>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6477702-6753-0F70-0603-44969835350E}"/>
              </a:ext>
            </a:extLst>
          </p:cNvPr>
          <p:cNvSpPr>
            <a:spLocks noGrp="1"/>
          </p:cNvSpPr>
          <p:nvPr>
            <p:ph type="dt" sz="half" idx="10"/>
          </p:nvPr>
        </p:nvSpPr>
        <p:spPr/>
        <p:txBody>
          <a:bodyPr/>
          <a:lstStyle/>
          <a:p>
            <a:fld id="{0D9394E7-62B9-3243-A266-15212A3E8814}" type="datetime1">
              <a:rPr lang="es-MX" smtClean="0"/>
              <a:t>19/08/2024</a:t>
            </a:fld>
            <a:endParaRPr lang="es-MX"/>
          </a:p>
        </p:txBody>
      </p:sp>
      <p:sp>
        <p:nvSpPr>
          <p:cNvPr id="5" name="Marcador de pie de página 4">
            <a:extLst>
              <a:ext uri="{FF2B5EF4-FFF2-40B4-BE49-F238E27FC236}">
                <a16:creationId xmlns:a16="http://schemas.microsoft.com/office/drawing/2014/main" id="{A48D2304-0983-B80E-6FAB-FC19CF03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F847D63-07D3-C735-79FB-3BA4ECEA2CC5}"/>
              </a:ext>
            </a:extLst>
          </p:cNvPr>
          <p:cNvSpPr>
            <a:spLocks noGrp="1"/>
          </p:cNvSpPr>
          <p:nvPr>
            <p:ph type="sldNum" sz="quarter" idx="12"/>
          </p:nvPr>
        </p:nvSpPr>
        <p:spPr/>
        <p:txBody>
          <a:bodyPr/>
          <a:lstStyle/>
          <a:p>
            <a:fld id="{FC0E2508-66A0-BD41-BCA7-ABD052DC3132}" type="slidenum">
              <a:rPr lang="es-MX" smtClean="0"/>
              <a:t>‹Nº›</a:t>
            </a:fld>
            <a:endParaRPr lang="es-MX"/>
          </a:p>
        </p:txBody>
      </p:sp>
    </p:spTree>
    <p:extLst>
      <p:ext uri="{BB962C8B-B14F-4D97-AF65-F5344CB8AC3E}">
        <p14:creationId xmlns:p14="http://schemas.microsoft.com/office/powerpoint/2010/main" val="145982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1D578FC-AF28-FBA0-5DA6-FA118E541179}"/>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8AA5EDB-C702-7386-9A04-B30ED237FAB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831E254A-F2CB-E30F-A433-D7B064B2A369}"/>
              </a:ext>
            </a:extLst>
          </p:cNvPr>
          <p:cNvSpPr>
            <a:spLocks noGrp="1"/>
          </p:cNvSpPr>
          <p:nvPr>
            <p:ph type="dt" sz="half" idx="10"/>
          </p:nvPr>
        </p:nvSpPr>
        <p:spPr/>
        <p:txBody>
          <a:bodyPr/>
          <a:lstStyle/>
          <a:p>
            <a:fld id="{1F3491D5-5B44-FD4D-B7A0-3BD45710C3DC}" type="datetime1">
              <a:rPr lang="es-MX" smtClean="0"/>
              <a:t>19/08/2024</a:t>
            </a:fld>
            <a:endParaRPr lang="es-MX"/>
          </a:p>
        </p:txBody>
      </p:sp>
      <p:sp>
        <p:nvSpPr>
          <p:cNvPr id="5" name="Marcador de pie de página 4">
            <a:extLst>
              <a:ext uri="{FF2B5EF4-FFF2-40B4-BE49-F238E27FC236}">
                <a16:creationId xmlns:a16="http://schemas.microsoft.com/office/drawing/2014/main" id="{8ECFFAE2-29C3-41A3-E9C4-F8F97ABBB2D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99A2D3B-01E2-51A8-4099-6169C8269776}"/>
              </a:ext>
            </a:extLst>
          </p:cNvPr>
          <p:cNvSpPr>
            <a:spLocks noGrp="1"/>
          </p:cNvSpPr>
          <p:nvPr>
            <p:ph type="sldNum" sz="quarter" idx="12"/>
          </p:nvPr>
        </p:nvSpPr>
        <p:spPr/>
        <p:txBody>
          <a:bodyPr/>
          <a:lstStyle/>
          <a:p>
            <a:fld id="{FC0E2508-66A0-BD41-BCA7-ABD052DC3132}" type="slidenum">
              <a:rPr lang="es-MX" smtClean="0"/>
              <a:t>‹Nº›</a:t>
            </a:fld>
            <a:endParaRPr lang="es-MX"/>
          </a:p>
        </p:txBody>
      </p:sp>
    </p:spTree>
    <p:extLst>
      <p:ext uri="{BB962C8B-B14F-4D97-AF65-F5344CB8AC3E}">
        <p14:creationId xmlns:p14="http://schemas.microsoft.com/office/powerpoint/2010/main" val="303038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FD35BB-3652-AA8C-C18D-BA409EFF60D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4BE43917-2BB1-EEED-3770-705DF712D98F}"/>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7B5F7489-171D-CC38-B912-71107C4F1A41}"/>
              </a:ext>
            </a:extLst>
          </p:cNvPr>
          <p:cNvSpPr>
            <a:spLocks noGrp="1"/>
          </p:cNvSpPr>
          <p:nvPr>
            <p:ph type="dt" sz="half" idx="10"/>
          </p:nvPr>
        </p:nvSpPr>
        <p:spPr/>
        <p:txBody>
          <a:bodyPr/>
          <a:lstStyle/>
          <a:p>
            <a:fld id="{C80EB317-E645-3F49-9E4C-125C5E76AA53}" type="datetime1">
              <a:rPr lang="es-MX" smtClean="0"/>
              <a:t>19/08/2024</a:t>
            </a:fld>
            <a:endParaRPr lang="es-MX"/>
          </a:p>
        </p:txBody>
      </p:sp>
      <p:sp>
        <p:nvSpPr>
          <p:cNvPr id="5" name="Marcador de pie de página 4">
            <a:extLst>
              <a:ext uri="{FF2B5EF4-FFF2-40B4-BE49-F238E27FC236}">
                <a16:creationId xmlns:a16="http://schemas.microsoft.com/office/drawing/2014/main" id="{E77C3416-7346-276D-41AF-58671BA7619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E6FA065-630F-C923-587C-D38C671BB14E}"/>
              </a:ext>
            </a:extLst>
          </p:cNvPr>
          <p:cNvSpPr>
            <a:spLocks noGrp="1"/>
          </p:cNvSpPr>
          <p:nvPr>
            <p:ph type="sldNum" sz="quarter" idx="12"/>
          </p:nvPr>
        </p:nvSpPr>
        <p:spPr/>
        <p:txBody>
          <a:bodyPr/>
          <a:lstStyle/>
          <a:p>
            <a:fld id="{FC0E2508-66A0-BD41-BCA7-ABD052DC3132}" type="slidenum">
              <a:rPr lang="es-MX" smtClean="0"/>
              <a:t>‹Nº›</a:t>
            </a:fld>
            <a:endParaRPr lang="es-MX"/>
          </a:p>
        </p:txBody>
      </p:sp>
    </p:spTree>
    <p:extLst>
      <p:ext uri="{BB962C8B-B14F-4D97-AF65-F5344CB8AC3E}">
        <p14:creationId xmlns:p14="http://schemas.microsoft.com/office/powerpoint/2010/main" val="149774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400971-C14A-222E-E619-9D4020D2255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870E6709-F045-5B36-6807-6661450FCF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278A02F-B13E-307D-6C70-910070ACC005}"/>
              </a:ext>
            </a:extLst>
          </p:cNvPr>
          <p:cNvSpPr>
            <a:spLocks noGrp="1"/>
          </p:cNvSpPr>
          <p:nvPr>
            <p:ph type="dt" sz="half" idx="10"/>
          </p:nvPr>
        </p:nvSpPr>
        <p:spPr/>
        <p:txBody>
          <a:bodyPr/>
          <a:lstStyle/>
          <a:p>
            <a:fld id="{ADF81919-6428-F74A-85E9-314DBEE2A58B}" type="datetime1">
              <a:rPr lang="es-MX" smtClean="0"/>
              <a:t>19/08/2024</a:t>
            </a:fld>
            <a:endParaRPr lang="es-MX"/>
          </a:p>
        </p:txBody>
      </p:sp>
      <p:sp>
        <p:nvSpPr>
          <p:cNvPr id="5" name="Marcador de pie de página 4">
            <a:extLst>
              <a:ext uri="{FF2B5EF4-FFF2-40B4-BE49-F238E27FC236}">
                <a16:creationId xmlns:a16="http://schemas.microsoft.com/office/drawing/2014/main" id="{8939DE8A-97D0-5F20-172F-05A47EC062C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740C766-F1A0-702D-4A2C-7CBEE7786AE5}"/>
              </a:ext>
            </a:extLst>
          </p:cNvPr>
          <p:cNvSpPr>
            <a:spLocks noGrp="1"/>
          </p:cNvSpPr>
          <p:nvPr>
            <p:ph type="sldNum" sz="quarter" idx="12"/>
          </p:nvPr>
        </p:nvSpPr>
        <p:spPr/>
        <p:txBody>
          <a:bodyPr/>
          <a:lstStyle/>
          <a:p>
            <a:fld id="{FC0E2508-66A0-BD41-BCA7-ABD052DC3132}" type="slidenum">
              <a:rPr lang="es-MX" smtClean="0"/>
              <a:t>‹Nº›</a:t>
            </a:fld>
            <a:endParaRPr lang="es-MX"/>
          </a:p>
        </p:txBody>
      </p:sp>
    </p:spTree>
    <p:extLst>
      <p:ext uri="{BB962C8B-B14F-4D97-AF65-F5344CB8AC3E}">
        <p14:creationId xmlns:p14="http://schemas.microsoft.com/office/powerpoint/2010/main" val="337324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DECA3-D69B-69B5-6D49-DF6FA2507F16}"/>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368C5D2-F3B3-B07B-5DE1-7CF48C913DE8}"/>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C425E5BB-5D63-6D4C-DAF6-9677906C8372}"/>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D86F4BC9-1789-8241-04CD-6DED050BC9CF}"/>
              </a:ext>
            </a:extLst>
          </p:cNvPr>
          <p:cNvSpPr>
            <a:spLocks noGrp="1"/>
          </p:cNvSpPr>
          <p:nvPr>
            <p:ph type="dt" sz="half" idx="10"/>
          </p:nvPr>
        </p:nvSpPr>
        <p:spPr/>
        <p:txBody>
          <a:bodyPr/>
          <a:lstStyle/>
          <a:p>
            <a:fld id="{C6730CE7-2A84-5144-BE08-6D08E6BE73F2}" type="datetime1">
              <a:rPr lang="es-MX" smtClean="0"/>
              <a:t>19/08/2024</a:t>
            </a:fld>
            <a:endParaRPr lang="es-MX"/>
          </a:p>
        </p:txBody>
      </p:sp>
      <p:sp>
        <p:nvSpPr>
          <p:cNvPr id="6" name="Marcador de pie de página 5">
            <a:extLst>
              <a:ext uri="{FF2B5EF4-FFF2-40B4-BE49-F238E27FC236}">
                <a16:creationId xmlns:a16="http://schemas.microsoft.com/office/drawing/2014/main" id="{0A4E313A-56AC-5C28-3F80-C61164ACF0F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78C28E5-1C35-BC08-1F4C-7C064A6B336E}"/>
              </a:ext>
            </a:extLst>
          </p:cNvPr>
          <p:cNvSpPr>
            <a:spLocks noGrp="1"/>
          </p:cNvSpPr>
          <p:nvPr>
            <p:ph type="sldNum" sz="quarter" idx="12"/>
          </p:nvPr>
        </p:nvSpPr>
        <p:spPr/>
        <p:txBody>
          <a:bodyPr/>
          <a:lstStyle/>
          <a:p>
            <a:fld id="{FC0E2508-66A0-BD41-BCA7-ABD052DC3132}" type="slidenum">
              <a:rPr lang="es-MX" smtClean="0"/>
              <a:t>‹Nº›</a:t>
            </a:fld>
            <a:endParaRPr lang="es-MX"/>
          </a:p>
        </p:txBody>
      </p:sp>
    </p:spTree>
    <p:extLst>
      <p:ext uri="{BB962C8B-B14F-4D97-AF65-F5344CB8AC3E}">
        <p14:creationId xmlns:p14="http://schemas.microsoft.com/office/powerpoint/2010/main" val="188094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CC68B-AC71-BF1A-64C2-3C9132578148}"/>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3F4915BA-9270-6DFE-0D60-F0E1B8E05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CD8F18C-B1A2-D50A-D22A-6B707A59A16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C7EC2FCE-3005-1817-6D14-50F840ACE3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C731F0C-84B4-D2BB-3211-637B588A766C}"/>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1FBE22B6-2452-597D-1218-853655611B59}"/>
              </a:ext>
            </a:extLst>
          </p:cNvPr>
          <p:cNvSpPr>
            <a:spLocks noGrp="1"/>
          </p:cNvSpPr>
          <p:nvPr>
            <p:ph type="dt" sz="half" idx="10"/>
          </p:nvPr>
        </p:nvSpPr>
        <p:spPr/>
        <p:txBody>
          <a:bodyPr/>
          <a:lstStyle/>
          <a:p>
            <a:fld id="{731E22A6-150A-ED4C-8CC6-98AEC92AEE8D}" type="datetime1">
              <a:rPr lang="es-MX" smtClean="0"/>
              <a:t>19/08/2024</a:t>
            </a:fld>
            <a:endParaRPr lang="es-MX"/>
          </a:p>
        </p:txBody>
      </p:sp>
      <p:sp>
        <p:nvSpPr>
          <p:cNvPr id="8" name="Marcador de pie de página 7">
            <a:extLst>
              <a:ext uri="{FF2B5EF4-FFF2-40B4-BE49-F238E27FC236}">
                <a16:creationId xmlns:a16="http://schemas.microsoft.com/office/drawing/2014/main" id="{198D7A51-A485-0F79-34C8-96A25995DC8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606FCEF-2976-A125-B399-AA8822B84475}"/>
              </a:ext>
            </a:extLst>
          </p:cNvPr>
          <p:cNvSpPr>
            <a:spLocks noGrp="1"/>
          </p:cNvSpPr>
          <p:nvPr>
            <p:ph type="sldNum" sz="quarter" idx="12"/>
          </p:nvPr>
        </p:nvSpPr>
        <p:spPr/>
        <p:txBody>
          <a:bodyPr/>
          <a:lstStyle/>
          <a:p>
            <a:fld id="{FC0E2508-66A0-BD41-BCA7-ABD052DC3132}" type="slidenum">
              <a:rPr lang="es-MX" smtClean="0"/>
              <a:t>‹Nº›</a:t>
            </a:fld>
            <a:endParaRPr lang="es-MX"/>
          </a:p>
        </p:txBody>
      </p:sp>
    </p:spTree>
    <p:extLst>
      <p:ext uri="{BB962C8B-B14F-4D97-AF65-F5344CB8AC3E}">
        <p14:creationId xmlns:p14="http://schemas.microsoft.com/office/powerpoint/2010/main" val="342407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54826-07BF-0521-B442-EB5AD2A00984}"/>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35A2B490-3DC0-C1AA-6A53-0C119A79A017}"/>
              </a:ext>
            </a:extLst>
          </p:cNvPr>
          <p:cNvSpPr>
            <a:spLocks noGrp="1"/>
          </p:cNvSpPr>
          <p:nvPr>
            <p:ph type="dt" sz="half" idx="10"/>
          </p:nvPr>
        </p:nvSpPr>
        <p:spPr/>
        <p:txBody>
          <a:bodyPr/>
          <a:lstStyle/>
          <a:p>
            <a:fld id="{5CF9FF24-50FB-C941-A894-AE42F8E375E2}" type="datetime1">
              <a:rPr lang="es-MX" smtClean="0"/>
              <a:t>19/08/2024</a:t>
            </a:fld>
            <a:endParaRPr lang="es-MX"/>
          </a:p>
        </p:txBody>
      </p:sp>
      <p:sp>
        <p:nvSpPr>
          <p:cNvPr id="4" name="Marcador de pie de página 3">
            <a:extLst>
              <a:ext uri="{FF2B5EF4-FFF2-40B4-BE49-F238E27FC236}">
                <a16:creationId xmlns:a16="http://schemas.microsoft.com/office/drawing/2014/main" id="{A9C486EF-C427-9019-5951-3878F663BA2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E2D4447-AB6F-C981-65F4-29D10FC502AD}"/>
              </a:ext>
            </a:extLst>
          </p:cNvPr>
          <p:cNvSpPr>
            <a:spLocks noGrp="1"/>
          </p:cNvSpPr>
          <p:nvPr>
            <p:ph type="sldNum" sz="quarter" idx="12"/>
          </p:nvPr>
        </p:nvSpPr>
        <p:spPr/>
        <p:txBody>
          <a:bodyPr/>
          <a:lstStyle/>
          <a:p>
            <a:fld id="{FC0E2508-66A0-BD41-BCA7-ABD052DC3132}" type="slidenum">
              <a:rPr lang="es-MX" smtClean="0"/>
              <a:t>‹Nº›</a:t>
            </a:fld>
            <a:endParaRPr lang="es-MX"/>
          </a:p>
        </p:txBody>
      </p:sp>
    </p:spTree>
    <p:extLst>
      <p:ext uri="{BB962C8B-B14F-4D97-AF65-F5344CB8AC3E}">
        <p14:creationId xmlns:p14="http://schemas.microsoft.com/office/powerpoint/2010/main" val="87957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B3FC7DE-54C6-12A5-5A42-0EFD19172440}"/>
              </a:ext>
            </a:extLst>
          </p:cNvPr>
          <p:cNvSpPr>
            <a:spLocks noGrp="1"/>
          </p:cNvSpPr>
          <p:nvPr>
            <p:ph type="dt" sz="half" idx="10"/>
          </p:nvPr>
        </p:nvSpPr>
        <p:spPr/>
        <p:txBody>
          <a:bodyPr/>
          <a:lstStyle/>
          <a:p>
            <a:fld id="{2549509C-E0AE-3D40-803C-1E3260A35DDD}" type="datetime1">
              <a:rPr lang="es-MX" smtClean="0"/>
              <a:t>19/08/2024</a:t>
            </a:fld>
            <a:endParaRPr lang="es-MX"/>
          </a:p>
        </p:txBody>
      </p:sp>
      <p:sp>
        <p:nvSpPr>
          <p:cNvPr id="3" name="Marcador de pie de página 2">
            <a:extLst>
              <a:ext uri="{FF2B5EF4-FFF2-40B4-BE49-F238E27FC236}">
                <a16:creationId xmlns:a16="http://schemas.microsoft.com/office/drawing/2014/main" id="{5BDAC689-4DF2-1E06-834B-C34CBB2F794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AD36EDF-BFCD-4135-4F4A-81791E809332}"/>
              </a:ext>
            </a:extLst>
          </p:cNvPr>
          <p:cNvSpPr>
            <a:spLocks noGrp="1"/>
          </p:cNvSpPr>
          <p:nvPr>
            <p:ph type="sldNum" sz="quarter" idx="12"/>
          </p:nvPr>
        </p:nvSpPr>
        <p:spPr/>
        <p:txBody>
          <a:bodyPr/>
          <a:lstStyle/>
          <a:p>
            <a:fld id="{FC0E2508-66A0-BD41-BCA7-ABD052DC3132}" type="slidenum">
              <a:rPr lang="es-MX" smtClean="0"/>
              <a:t>‹Nº›</a:t>
            </a:fld>
            <a:endParaRPr lang="es-MX"/>
          </a:p>
        </p:txBody>
      </p:sp>
    </p:spTree>
    <p:extLst>
      <p:ext uri="{BB962C8B-B14F-4D97-AF65-F5344CB8AC3E}">
        <p14:creationId xmlns:p14="http://schemas.microsoft.com/office/powerpoint/2010/main" val="225028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42EC8D-B170-C838-D02C-CD98FBAC6AA6}"/>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EDDD0AD-7A9D-708D-C314-A432019F8D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AC54DDF0-2F3F-3E6F-84A4-88E520098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BA71268-6464-9681-B5D0-CA482CCA5D67}"/>
              </a:ext>
            </a:extLst>
          </p:cNvPr>
          <p:cNvSpPr>
            <a:spLocks noGrp="1"/>
          </p:cNvSpPr>
          <p:nvPr>
            <p:ph type="dt" sz="half" idx="10"/>
          </p:nvPr>
        </p:nvSpPr>
        <p:spPr/>
        <p:txBody>
          <a:bodyPr/>
          <a:lstStyle/>
          <a:p>
            <a:fld id="{9473A90E-5ECB-4340-8E26-AAE1B28267BD}" type="datetime1">
              <a:rPr lang="es-MX" smtClean="0"/>
              <a:t>19/08/2024</a:t>
            </a:fld>
            <a:endParaRPr lang="es-MX"/>
          </a:p>
        </p:txBody>
      </p:sp>
      <p:sp>
        <p:nvSpPr>
          <p:cNvPr id="6" name="Marcador de pie de página 5">
            <a:extLst>
              <a:ext uri="{FF2B5EF4-FFF2-40B4-BE49-F238E27FC236}">
                <a16:creationId xmlns:a16="http://schemas.microsoft.com/office/drawing/2014/main" id="{1D755644-52A2-49DF-80E6-D89AD5C7207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DB60D9B-DE16-3D51-1C0A-00315AC591B8}"/>
              </a:ext>
            </a:extLst>
          </p:cNvPr>
          <p:cNvSpPr>
            <a:spLocks noGrp="1"/>
          </p:cNvSpPr>
          <p:nvPr>
            <p:ph type="sldNum" sz="quarter" idx="12"/>
          </p:nvPr>
        </p:nvSpPr>
        <p:spPr/>
        <p:txBody>
          <a:bodyPr/>
          <a:lstStyle/>
          <a:p>
            <a:fld id="{FC0E2508-66A0-BD41-BCA7-ABD052DC3132}" type="slidenum">
              <a:rPr lang="es-MX" smtClean="0"/>
              <a:t>‹Nº›</a:t>
            </a:fld>
            <a:endParaRPr lang="es-MX"/>
          </a:p>
        </p:txBody>
      </p:sp>
    </p:spTree>
    <p:extLst>
      <p:ext uri="{BB962C8B-B14F-4D97-AF65-F5344CB8AC3E}">
        <p14:creationId xmlns:p14="http://schemas.microsoft.com/office/powerpoint/2010/main" val="66531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478FB-EC02-D404-6E6C-E4F024913DF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BCB0D598-B1A7-07C6-957F-508C130BC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A9D8DC6-51C6-2314-EDC8-56E43FB6C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A3933D7-C9CB-AB37-5DBB-411D9843891E}"/>
              </a:ext>
            </a:extLst>
          </p:cNvPr>
          <p:cNvSpPr>
            <a:spLocks noGrp="1"/>
          </p:cNvSpPr>
          <p:nvPr>
            <p:ph type="dt" sz="half" idx="10"/>
          </p:nvPr>
        </p:nvSpPr>
        <p:spPr/>
        <p:txBody>
          <a:bodyPr/>
          <a:lstStyle/>
          <a:p>
            <a:fld id="{AF1A004A-4DBF-0341-82AB-4F801E1CFCA5}" type="datetime1">
              <a:rPr lang="es-MX" smtClean="0"/>
              <a:t>19/08/2024</a:t>
            </a:fld>
            <a:endParaRPr lang="es-MX"/>
          </a:p>
        </p:txBody>
      </p:sp>
      <p:sp>
        <p:nvSpPr>
          <p:cNvPr id="6" name="Marcador de pie de página 5">
            <a:extLst>
              <a:ext uri="{FF2B5EF4-FFF2-40B4-BE49-F238E27FC236}">
                <a16:creationId xmlns:a16="http://schemas.microsoft.com/office/drawing/2014/main" id="{2BB9D6E9-6C74-F3ED-5480-C53925AD0BE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19295B-D1F3-FBDE-510E-2873D49ACEFB}"/>
              </a:ext>
            </a:extLst>
          </p:cNvPr>
          <p:cNvSpPr>
            <a:spLocks noGrp="1"/>
          </p:cNvSpPr>
          <p:nvPr>
            <p:ph type="sldNum" sz="quarter" idx="12"/>
          </p:nvPr>
        </p:nvSpPr>
        <p:spPr/>
        <p:txBody>
          <a:bodyPr/>
          <a:lstStyle/>
          <a:p>
            <a:fld id="{FC0E2508-66A0-BD41-BCA7-ABD052DC3132}" type="slidenum">
              <a:rPr lang="es-MX" smtClean="0"/>
              <a:t>‹Nº›</a:t>
            </a:fld>
            <a:endParaRPr lang="es-MX"/>
          </a:p>
        </p:txBody>
      </p:sp>
    </p:spTree>
    <p:extLst>
      <p:ext uri="{BB962C8B-B14F-4D97-AF65-F5344CB8AC3E}">
        <p14:creationId xmlns:p14="http://schemas.microsoft.com/office/powerpoint/2010/main" val="76199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AED3B73-E4C9-9CF3-E0AA-3F5F31B07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0CB1BBA3-1241-E8EF-3B19-E76D33256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341347D-CCC4-CDE1-7347-6C4F63A38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FF134F-BB68-2943-A092-760E242B8F67}" type="datetime1">
              <a:rPr lang="es-MX" smtClean="0"/>
              <a:t>19/08/2024</a:t>
            </a:fld>
            <a:endParaRPr lang="es-MX"/>
          </a:p>
        </p:txBody>
      </p:sp>
      <p:sp>
        <p:nvSpPr>
          <p:cNvPr id="5" name="Marcador de pie de página 4">
            <a:extLst>
              <a:ext uri="{FF2B5EF4-FFF2-40B4-BE49-F238E27FC236}">
                <a16:creationId xmlns:a16="http://schemas.microsoft.com/office/drawing/2014/main" id="{5CA2616D-0395-E09E-877F-C81561734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223B1B2C-B27E-3606-6979-0B0FC3B6D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0E2508-66A0-BD41-BCA7-ABD052DC3132}" type="slidenum">
              <a:rPr lang="es-MX" smtClean="0"/>
              <a:t>‹Nº›</a:t>
            </a:fld>
            <a:endParaRPr lang="es-MX"/>
          </a:p>
        </p:txBody>
      </p:sp>
    </p:spTree>
    <p:extLst>
      <p:ext uri="{BB962C8B-B14F-4D97-AF65-F5344CB8AC3E}">
        <p14:creationId xmlns:p14="http://schemas.microsoft.com/office/powerpoint/2010/main" val="4206470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11DA5-85BC-D36B-CF6E-A70373B83BEE}"/>
              </a:ext>
            </a:extLst>
          </p:cNvPr>
          <p:cNvSpPr>
            <a:spLocks noGrp="1"/>
          </p:cNvSpPr>
          <p:nvPr>
            <p:ph type="ctrTitle"/>
          </p:nvPr>
        </p:nvSpPr>
        <p:spPr>
          <a:xfrm>
            <a:off x="2162629" y="1907495"/>
            <a:ext cx="3933371" cy="1216706"/>
          </a:xfrm>
        </p:spPr>
        <p:txBody>
          <a:bodyPr/>
          <a:lstStyle/>
          <a:p>
            <a:pPr algn="l"/>
            <a:r>
              <a:rPr lang="es-MX" dirty="0"/>
              <a:t>Titulo</a:t>
            </a:r>
          </a:p>
        </p:txBody>
      </p:sp>
      <p:sp>
        <p:nvSpPr>
          <p:cNvPr id="3" name="Subtítulo 2">
            <a:extLst>
              <a:ext uri="{FF2B5EF4-FFF2-40B4-BE49-F238E27FC236}">
                <a16:creationId xmlns:a16="http://schemas.microsoft.com/office/drawing/2014/main" id="{F17F4492-E5EA-A176-F1CE-500F0A246875}"/>
              </a:ext>
            </a:extLst>
          </p:cNvPr>
          <p:cNvSpPr>
            <a:spLocks noGrp="1"/>
          </p:cNvSpPr>
          <p:nvPr>
            <p:ph type="subTitle" idx="1"/>
          </p:nvPr>
        </p:nvSpPr>
        <p:spPr>
          <a:xfrm>
            <a:off x="2307772" y="3234304"/>
            <a:ext cx="1524000" cy="389391"/>
          </a:xfrm>
        </p:spPr>
        <p:txBody>
          <a:bodyPr>
            <a:normAutofit fontScale="92500" lnSpcReduction="10000"/>
          </a:bodyPr>
          <a:lstStyle/>
          <a:p>
            <a:pPr algn="l"/>
            <a:r>
              <a:rPr lang="es-MX" dirty="0">
                <a:solidFill>
                  <a:srgbClr val="1097A8"/>
                </a:solidFill>
              </a:rPr>
              <a:t>Subtitulo</a:t>
            </a:r>
          </a:p>
        </p:txBody>
      </p:sp>
      <p:sp>
        <p:nvSpPr>
          <p:cNvPr id="4" name="Marcador de número de diapositiva 3">
            <a:extLst>
              <a:ext uri="{FF2B5EF4-FFF2-40B4-BE49-F238E27FC236}">
                <a16:creationId xmlns:a16="http://schemas.microsoft.com/office/drawing/2014/main" id="{34E771B2-2961-7794-8AA1-A559767F6E02}"/>
              </a:ext>
            </a:extLst>
          </p:cNvPr>
          <p:cNvSpPr>
            <a:spLocks noGrp="1"/>
          </p:cNvSpPr>
          <p:nvPr>
            <p:ph type="sldNum" sz="quarter" idx="12"/>
          </p:nvPr>
        </p:nvSpPr>
        <p:spPr>
          <a:xfrm>
            <a:off x="9191171" y="6312808"/>
            <a:ext cx="2743200" cy="365125"/>
          </a:xfrm>
        </p:spPr>
        <p:txBody>
          <a:bodyPr/>
          <a:lstStyle/>
          <a:p>
            <a:fld id="{FC0E2508-66A0-BD41-BCA7-ABD052DC3132}" type="slidenum">
              <a:rPr lang="es-MX" smtClean="0"/>
              <a:t>1</a:t>
            </a:fld>
            <a:endParaRPr lang="es-MX"/>
          </a:p>
        </p:txBody>
      </p:sp>
      <p:sp>
        <p:nvSpPr>
          <p:cNvPr id="5" name="CuadroTexto 4">
            <a:extLst>
              <a:ext uri="{FF2B5EF4-FFF2-40B4-BE49-F238E27FC236}">
                <a16:creationId xmlns:a16="http://schemas.microsoft.com/office/drawing/2014/main" id="{18A08871-C5F9-43FC-914A-39560763CEF1}"/>
              </a:ext>
            </a:extLst>
          </p:cNvPr>
          <p:cNvSpPr txBox="1"/>
          <p:nvPr/>
        </p:nvSpPr>
        <p:spPr>
          <a:xfrm>
            <a:off x="6820475" y="4438304"/>
            <a:ext cx="5371525" cy="1477328"/>
          </a:xfrm>
          <a:prstGeom prst="rect">
            <a:avLst/>
          </a:prstGeom>
          <a:noFill/>
        </p:spPr>
        <p:txBody>
          <a:bodyPr wrap="square" rtlCol="0">
            <a:spAutoFit/>
          </a:bodyPr>
          <a:lstStyle/>
          <a:p>
            <a:r>
              <a:rPr lang="es-MX" b="1" dirty="0" err="1">
                <a:solidFill>
                  <a:srgbClr val="FF0000"/>
                </a:solidFill>
              </a:rPr>
              <a:t>Please</a:t>
            </a:r>
            <a:r>
              <a:rPr lang="es-MX" b="1" dirty="0">
                <a:solidFill>
                  <a:srgbClr val="FF0000"/>
                </a:solidFill>
              </a:rPr>
              <a:t>, use </a:t>
            </a:r>
            <a:r>
              <a:rPr lang="es-MX" b="1" dirty="0" err="1">
                <a:solidFill>
                  <a:srgbClr val="FF0000"/>
                </a:solidFill>
              </a:rPr>
              <a:t>this</a:t>
            </a:r>
            <a:r>
              <a:rPr lang="es-MX" b="1" dirty="0">
                <a:solidFill>
                  <a:srgbClr val="FF0000"/>
                </a:solidFill>
              </a:rPr>
              <a:t> </a:t>
            </a:r>
            <a:r>
              <a:rPr lang="es-MX" b="1" dirty="0" err="1">
                <a:solidFill>
                  <a:srgbClr val="FF0000"/>
                </a:solidFill>
              </a:rPr>
              <a:t>format</a:t>
            </a:r>
            <a:r>
              <a:rPr lang="es-MX" b="1" dirty="0">
                <a:solidFill>
                  <a:srgbClr val="FF0000"/>
                </a:solidFill>
              </a:rPr>
              <a:t> </a:t>
            </a:r>
            <a:r>
              <a:rPr lang="es-MX" b="1" dirty="0" err="1">
                <a:solidFill>
                  <a:srgbClr val="FF0000"/>
                </a:solidFill>
              </a:rPr>
              <a:t>for</a:t>
            </a:r>
            <a:r>
              <a:rPr lang="es-MX" b="1" dirty="0">
                <a:solidFill>
                  <a:srgbClr val="FF0000"/>
                </a:solidFill>
              </a:rPr>
              <a:t> </a:t>
            </a:r>
            <a:r>
              <a:rPr lang="es-MX" b="1" dirty="0" err="1">
                <a:solidFill>
                  <a:srgbClr val="FF0000"/>
                </a:solidFill>
              </a:rPr>
              <a:t>your</a:t>
            </a:r>
            <a:r>
              <a:rPr lang="es-MX" b="1" dirty="0">
                <a:solidFill>
                  <a:srgbClr val="FF0000"/>
                </a:solidFill>
              </a:rPr>
              <a:t> </a:t>
            </a:r>
            <a:r>
              <a:rPr lang="es-MX" b="1" dirty="0" err="1">
                <a:solidFill>
                  <a:srgbClr val="FF0000"/>
                </a:solidFill>
              </a:rPr>
              <a:t>presentation</a:t>
            </a:r>
            <a:r>
              <a:rPr lang="es-MX" b="1" dirty="0">
                <a:solidFill>
                  <a:srgbClr val="FF0000"/>
                </a:solidFill>
              </a:rPr>
              <a:t>.</a:t>
            </a:r>
          </a:p>
          <a:p>
            <a:r>
              <a:rPr lang="es-MX" b="1" dirty="0">
                <a:solidFill>
                  <a:srgbClr val="FF0000"/>
                </a:solidFill>
              </a:rPr>
              <a:t>The </a:t>
            </a:r>
            <a:r>
              <a:rPr lang="es-MX" b="1" dirty="0" err="1">
                <a:solidFill>
                  <a:srgbClr val="FF0000"/>
                </a:solidFill>
              </a:rPr>
              <a:t>text</a:t>
            </a:r>
            <a:r>
              <a:rPr lang="es-MX" b="1" dirty="0">
                <a:solidFill>
                  <a:srgbClr val="FF0000"/>
                </a:solidFill>
              </a:rPr>
              <a:t> in the </a:t>
            </a:r>
            <a:r>
              <a:rPr lang="es-MX" b="1" dirty="0" err="1">
                <a:solidFill>
                  <a:srgbClr val="FF0000"/>
                </a:solidFill>
              </a:rPr>
              <a:t>slides</a:t>
            </a:r>
            <a:r>
              <a:rPr lang="es-MX" b="1" dirty="0">
                <a:solidFill>
                  <a:srgbClr val="FF0000"/>
                </a:solidFill>
              </a:rPr>
              <a:t> </a:t>
            </a:r>
            <a:r>
              <a:rPr lang="es-MX" b="1" dirty="0" err="1">
                <a:solidFill>
                  <a:srgbClr val="FF0000"/>
                </a:solidFill>
              </a:rPr>
              <a:t>should</a:t>
            </a:r>
            <a:r>
              <a:rPr lang="es-MX" b="1" dirty="0">
                <a:solidFill>
                  <a:srgbClr val="FF0000"/>
                </a:solidFill>
              </a:rPr>
              <a:t> be in </a:t>
            </a:r>
            <a:r>
              <a:rPr lang="es-MX" b="1" dirty="0" err="1">
                <a:solidFill>
                  <a:srgbClr val="FF0000"/>
                </a:solidFill>
              </a:rPr>
              <a:t>english</a:t>
            </a:r>
            <a:r>
              <a:rPr lang="es-MX" b="1" dirty="0">
                <a:solidFill>
                  <a:srgbClr val="FF0000"/>
                </a:solidFill>
              </a:rPr>
              <a:t>, </a:t>
            </a:r>
            <a:r>
              <a:rPr lang="es-MX" b="1" dirty="0" err="1">
                <a:solidFill>
                  <a:srgbClr val="FF0000"/>
                </a:solidFill>
              </a:rPr>
              <a:t>your</a:t>
            </a:r>
            <a:r>
              <a:rPr lang="es-MX" b="1" dirty="0">
                <a:solidFill>
                  <a:srgbClr val="FF0000"/>
                </a:solidFill>
              </a:rPr>
              <a:t> </a:t>
            </a:r>
            <a:r>
              <a:rPr lang="es-MX" b="1" dirty="0" err="1">
                <a:solidFill>
                  <a:srgbClr val="FF0000"/>
                </a:solidFill>
              </a:rPr>
              <a:t>speech</a:t>
            </a:r>
            <a:r>
              <a:rPr lang="es-MX" b="1" dirty="0">
                <a:solidFill>
                  <a:srgbClr val="FF0000"/>
                </a:solidFill>
              </a:rPr>
              <a:t> can be </a:t>
            </a:r>
            <a:r>
              <a:rPr lang="es-MX" b="1" dirty="0" err="1">
                <a:solidFill>
                  <a:srgbClr val="FF0000"/>
                </a:solidFill>
              </a:rPr>
              <a:t>delivered</a:t>
            </a:r>
            <a:r>
              <a:rPr lang="es-MX" b="1" dirty="0">
                <a:solidFill>
                  <a:srgbClr val="FF0000"/>
                </a:solidFill>
              </a:rPr>
              <a:t> in </a:t>
            </a:r>
            <a:r>
              <a:rPr lang="es-MX" b="1" dirty="0" err="1">
                <a:solidFill>
                  <a:srgbClr val="FF0000"/>
                </a:solidFill>
              </a:rPr>
              <a:t>your</a:t>
            </a:r>
            <a:r>
              <a:rPr lang="es-MX" b="1" dirty="0">
                <a:solidFill>
                  <a:srgbClr val="FF0000"/>
                </a:solidFill>
              </a:rPr>
              <a:t> native </a:t>
            </a:r>
            <a:r>
              <a:rPr lang="es-MX" b="1" dirty="0" err="1">
                <a:solidFill>
                  <a:srgbClr val="FF0000"/>
                </a:solidFill>
              </a:rPr>
              <a:t>language</a:t>
            </a:r>
            <a:r>
              <a:rPr lang="es-MX" b="1" dirty="0">
                <a:solidFill>
                  <a:srgbClr val="FF0000"/>
                </a:solidFill>
              </a:rPr>
              <a:t>.</a:t>
            </a:r>
          </a:p>
          <a:p>
            <a:r>
              <a:rPr lang="es-MX" b="1" dirty="0">
                <a:solidFill>
                  <a:srgbClr val="FF0000"/>
                </a:solidFill>
              </a:rPr>
              <a:t>The </a:t>
            </a:r>
            <a:r>
              <a:rPr lang="es-MX" b="1" dirty="0" err="1">
                <a:solidFill>
                  <a:srgbClr val="FF0000"/>
                </a:solidFill>
              </a:rPr>
              <a:t>available</a:t>
            </a:r>
            <a:r>
              <a:rPr lang="es-MX" b="1" dirty="0">
                <a:solidFill>
                  <a:srgbClr val="FF0000"/>
                </a:solidFill>
              </a:rPr>
              <a:t> time </a:t>
            </a:r>
            <a:r>
              <a:rPr lang="es-MX" b="1" dirty="0" err="1">
                <a:solidFill>
                  <a:srgbClr val="FF0000"/>
                </a:solidFill>
              </a:rPr>
              <a:t>will</a:t>
            </a:r>
            <a:r>
              <a:rPr lang="es-MX" b="1" dirty="0">
                <a:solidFill>
                  <a:srgbClr val="FF0000"/>
                </a:solidFill>
              </a:rPr>
              <a:t> be 15 min, 12 </a:t>
            </a:r>
            <a:r>
              <a:rPr lang="es-MX" b="1" dirty="0" err="1">
                <a:solidFill>
                  <a:srgbClr val="FF0000"/>
                </a:solidFill>
              </a:rPr>
              <a:t>for</a:t>
            </a:r>
            <a:r>
              <a:rPr lang="es-MX" b="1" dirty="0">
                <a:solidFill>
                  <a:srgbClr val="FF0000"/>
                </a:solidFill>
              </a:rPr>
              <a:t> </a:t>
            </a:r>
            <a:r>
              <a:rPr lang="es-MX" b="1" dirty="0" err="1">
                <a:solidFill>
                  <a:srgbClr val="FF0000"/>
                </a:solidFill>
              </a:rPr>
              <a:t>your</a:t>
            </a:r>
            <a:r>
              <a:rPr lang="es-MX" b="1" dirty="0">
                <a:solidFill>
                  <a:srgbClr val="FF0000"/>
                </a:solidFill>
              </a:rPr>
              <a:t> </a:t>
            </a:r>
            <a:r>
              <a:rPr lang="es-MX" b="1" dirty="0" err="1">
                <a:solidFill>
                  <a:srgbClr val="FF0000"/>
                </a:solidFill>
              </a:rPr>
              <a:t>presentation</a:t>
            </a:r>
            <a:r>
              <a:rPr lang="es-MX" b="1" dirty="0">
                <a:solidFill>
                  <a:srgbClr val="FF0000"/>
                </a:solidFill>
              </a:rPr>
              <a:t> and 3 </a:t>
            </a:r>
            <a:r>
              <a:rPr lang="es-MX" b="1" dirty="0" err="1">
                <a:solidFill>
                  <a:srgbClr val="FF0000"/>
                </a:solidFill>
              </a:rPr>
              <a:t>for</a:t>
            </a:r>
            <a:r>
              <a:rPr lang="es-MX" b="1" dirty="0">
                <a:solidFill>
                  <a:srgbClr val="FF0000"/>
                </a:solidFill>
              </a:rPr>
              <a:t> </a:t>
            </a:r>
            <a:r>
              <a:rPr lang="es-MX" b="1" dirty="0" err="1">
                <a:solidFill>
                  <a:srgbClr val="FF0000"/>
                </a:solidFill>
              </a:rPr>
              <a:t>questions</a:t>
            </a:r>
            <a:r>
              <a:rPr lang="es-MX" b="1" dirty="0">
                <a:solidFill>
                  <a:srgbClr val="FF0000"/>
                </a:solidFill>
              </a:rPr>
              <a:t> and </a:t>
            </a:r>
            <a:r>
              <a:rPr lang="es-MX" b="1" dirty="0" err="1">
                <a:solidFill>
                  <a:srgbClr val="FF0000"/>
                </a:solidFill>
              </a:rPr>
              <a:t>aswers</a:t>
            </a:r>
            <a:r>
              <a:rPr lang="es-MX" b="1" dirty="0">
                <a:solidFill>
                  <a:srgbClr val="FF0000"/>
                </a:solidFill>
              </a:rPr>
              <a:t>.</a:t>
            </a:r>
          </a:p>
        </p:txBody>
      </p:sp>
    </p:spTree>
    <p:extLst>
      <p:ext uri="{BB962C8B-B14F-4D97-AF65-F5344CB8AC3E}">
        <p14:creationId xmlns:p14="http://schemas.microsoft.com/office/powerpoint/2010/main" val="149725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FBFD2-246D-87FA-B326-CFAEF0087783}"/>
              </a:ext>
            </a:extLst>
          </p:cNvPr>
          <p:cNvSpPr>
            <a:spLocks noGrp="1"/>
          </p:cNvSpPr>
          <p:nvPr>
            <p:ph type="title"/>
          </p:nvPr>
        </p:nvSpPr>
        <p:spPr>
          <a:xfrm>
            <a:off x="5136243" y="681037"/>
            <a:ext cx="1919514" cy="1325563"/>
          </a:xfrm>
        </p:spPr>
        <p:txBody>
          <a:bodyPr/>
          <a:lstStyle/>
          <a:p>
            <a:pPr algn="ctr"/>
            <a:r>
              <a:rPr lang="es-MX" dirty="0"/>
              <a:t>Titulo</a:t>
            </a:r>
          </a:p>
        </p:txBody>
      </p:sp>
      <p:sp>
        <p:nvSpPr>
          <p:cNvPr id="3" name="Marcador de contenido 2">
            <a:extLst>
              <a:ext uri="{FF2B5EF4-FFF2-40B4-BE49-F238E27FC236}">
                <a16:creationId xmlns:a16="http://schemas.microsoft.com/office/drawing/2014/main" id="{FAE10313-2526-F15C-40F7-9FC689E10438}"/>
              </a:ext>
            </a:extLst>
          </p:cNvPr>
          <p:cNvSpPr>
            <a:spLocks noGrp="1"/>
          </p:cNvSpPr>
          <p:nvPr>
            <p:ph idx="1"/>
          </p:nvPr>
        </p:nvSpPr>
        <p:spPr>
          <a:xfrm>
            <a:off x="3802742" y="1825625"/>
            <a:ext cx="7551057" cy="4351338"/>
          </a:xfrm>
        </p:spPr>
        <p:txBody>
          <a:bodyPr>
            <a:normAutofit fontScale="85000" lnSpcReduction="20000"/>
          </a:bodyPr>
          <a:lstStyle/>
          <a:p>
            <a:pPr marL="0" indent="0" algn="l">
              <a:buNone/>
            </a:pPr>
            <a:r>
              <a:rPr lang="es-MX" b="0" i="0" u="none" strike="noStrike" dirty="0">
                <a:solidFill>
                  <a:srgbClr val="212529"/>
                </a:solidFill>
                <a:effectLst/>
                <a:latin typeface="system-ui"/>
              </a:rPr>
              <a:t>Lorem ipsum dolor sit amet. Ab doloremque nostrum id autem unde eos voluptatibus delectus et voluptas quia? Aut asperiores enim vel veniam numquam et perspiciatis consequatur et nulla consequatur. </a:t>
            </a:r>
          </a:p>
          <a:p>
            <a:pPr marL="0" indent="0" algn="l">
              <a:buNone/>
            </a:pPr>
            <a:r>
              <a:rPr lang="es-MX" b="0" i="0" u="none" strike="noStrike" dirty="0">
                <a:solidFill>
                  <a:srgbClr val="212529"/>
                </a:solidFill>
                <a:effectLst/>
                <a:latin typeface="system-ui"/>
              </a:rPr>
              <a:t>Id nisi sint eos quia quia est sunt adipisci id maiores necessitatibus. Rem rerum atque aut quidem quia aut modi fugit id molestiae minus in natus voluptatum. Est alias cumque et atque doloremque ex sapiente deleniti ut temporibus repellat ut voluptas consectetur. </a:t>
            </a:r>
          </a:p>
          <a:p>
            <a:pPr marL="0" indent="0" algn="l">
              <a:buNone/>
            </a:pPr>
            <a:r>
              <a:rPr lang="es-MX" b="0" i="0" u="none" strike="noStrike" dirty="0">
                <a:solidFill>
                  <a:srgbClr val="212529"/>
                </a:solidFill>
                <a:effectLst/>
                <a:latin typeface="system-ui"/>
              </a:rPr>
              <a:t>Et libero deleniti ea commodi magnam cum autem voluptas a voluptatem molestiae et quibusdam repellat in distinctio obcaecati non consequatur incidunt. Cum aliquid possimus aut dolor soluta sit consequatur quam vel minima consequatur et veritatis excepturi ex dignissimos impedit et enim consequuntur.</a:t>
            </a:r>
          </a:p>
        </p:txBody>
      </p:sp>
      <p:sp>
        <p:nvSpPr>
          <p:cNvPr id="4" name="Marcador de número de diapositiva 3">
            <a:extLst>
              <a:ext uri="{FF2B5EF4-FFF2-40B4-BE49-F238E27FC236}">
                <a16:creationId xmlns:a16="http://schemas.microsoft.com/office/drawing/2014/main" id="{39C9DF76-8750-C6CE-BF17-9B4FA904DD8F}"/>
              </a:ext>
            </a:extLst>
          </p:cNvPr>
          <p:cNvSpPr>
            <a:spLocks noGrp="1"/>
          </p:cNvSpPr>
          <p:nvPr>
            <p:ph type="sldNum" sz="quarter" idx="12"/>
          </p:nvPr>
        </p:nvSpPr>
        <p:spPr>
          <a:xfrm>
            <a:off x="9220200" y="6298293"/>
            <a:ext cx="2743200" cy="365125"/>
          </a:xfrm>
        </p:spPr>
        <p:txBody>
          <a:bodyPr/>
          <a:lstStyle/>
          <a:p>
            <a:fld id="{FC0E2508-66A0-BD41-BCA7-ABD052DC3132}" type="slidenum">
              <a:rPr lang="es-MX" smtClean="0"/>
              <a:t>2</a:t>
            </a:fld>
            <a:endParaRPr lang="es-MX"/>
          </a:p>
        </p:txBody>
      </p:sp>
    </p:spTree>
    <p:extLst>
      <p:ext uri="{BB962C8B-B14F-4D97-AF65-F5344CB8AC3E}">
        <p14:creationId xmlns:p14="http://schemas.microsoft.com/office/powerpoint/2010/main" val="226236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E575F11-35FE-161E-D661-BB875C0EA409}"/>
              </a:ext>
            </a:extLst>
          </p:cNvPr>
          <p:cNvSpPr txBox="1">
            <a:spLocks/>
          </p:cNvSpPr>
          <p:nvPr/>
        </p:nvSpPr>
        <p:spPr>
          <a:xfrm>
            <a:off x="4947558" y="498928"/>
            <a:ext cx="1919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t>Titulo</a:t>
            </a:r>
          </a:p>
        </p:txBody>
      </p:sp>
      <p:sp>
        <p:nvSpPr>
          <p:cNvPr id="5" name="Marcador de contenido 2">
            <a:extLst>
              <a:ext uri="{FF2B5EF4-FFF2-40B4-BE49-F238E27FC236}">
                <a16:creationId xmlns:a16="http://schemas.microsoft.com/office/drawing/2014/main" id="{A09BFF61-226B-F559-7F18-0962E4A94942}"/>
              </a:ext>
            </a:extLst>
          </p:cNvPr>
          <p:cNvSpPr txBox="1">
            <a:spLocks/>
          </p:cNvSpPr>
          <p:nvPr/>
        </p:nvSpPr>
        <p:spPr>
          <a:xfrm>
            <a:off x="1210129" y="1665968"/>
            <a:ext cx="9771742"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a:solidFill>
                  <a:srgbClr val="212529"/>
                </a:solidFill>
                <a:latin typeface="system-ui"/>
              </a:rPr>
              <a:t>Lorem ipsum dolor sit amet. Ab doloremque nostrum id autem unde eos voluptatibus delectus et voluptas quia? Aut asperiores enim vel veniam numquam et perspiciatis consequatur et nulla consequatur. </a:t>
            </a:r>
          </a:p>
          <a:p>
            <a:pPr marL="0" indent="0" algn="just">
              <a:buFont typeface="Arial" panose="020B0604020202020204" pitchFamily="34" charset="0"/>
              <a:buNone/>
            </a:pPr>
            <a:r>
              <a:rPr lang="es-MX" dirty="0">
                <a:solidFill>
                  <a:srgbClr val="212529"/>
                </a:solidFill>
                <a:latin typeface="system-ui"/>
              </a:rPr>
              <a:t>Id nisi sint eos quia quia est sunt adipisci id maiores necessitatibus. Rem rerum atque aut quidem quia aut modi fugit id molestiae minus in natus voluptatum. Est alias cumque et atque doloremque ex sapiente deleniti ut temporibus repellat ut voluptas consectetur. </a:t>
            </a:r>
          </a:p>
          <a:p>
            <a:pPr marL="0" indent="0" algn="just">
              <a:buFont typeface="Arial" panose="020B0604020202020204" pitchFamily="34" charset="0"/>
              <a:buNone/>
            </a:pPr>
            <a:r>
              <a:rPr lang="es-MX" dirty="0">
                <a:solidFill>
                  <a:srgbClr val="212529"/>
                </a:solidFill>
                <a:latin typeface="system-ui"/>
              </a:rPr>
              <a:t>Et libero deleniti ea commodi magnam cum autem voluptas a voluptatem molestiae et quibusdam repellat in distinctio obcaecati non consequatur incidunt. Cum aliquid possimus aut dolor soluta sit consequatur quam vel minima consequatur et veritatis excepturi ex dignissimos impedit et enim consequuntur.</a:t>
            </a:r>
          </a:p>
        </p:txBody>
      </p:sp>
      <p:sp>
        <p:nvSpPr>
          <p:cNvPr id="6" name="Marcador de número de diapositiva 5">
            <a:extLst>
              <a:ext uri="{FF2B5EF4-FFF2-40B4-BE49-F238E27FC236}">
                <a16:creationId xmlns:a16="http://schemas.microsoft.com/office/drawing/2014/main" id="{5447B8CE-4C0D-8826-4116-6B0A3F23457B}"/>
              </a:ext>
            </a:extLst>
          </p:cNvPr>
          <p:cNvSpPr>
            <a:spLocks noGrp="1"/>
          </p:cNvSpPr>
          <p:nvPr>
            <p:ph type="sldNum" sz="quarter" idx="12"/>
          </p:nvPr>
        </p:nvSpPr>
        <p:spPr>
          <a:xfrm>
            <a:off x="9162143" y="6312808"/>
            <a:ext cx="2743200" cy="365125"/>
          </a:xfrm>
        </p:spPr>
        <p:txBody>
          <a:bodyPr/>
          <a:lstStyle/>
          <a:p>
            <a:fld id="{FC0E2508-66A0-BD41-BCA7-ABD052DC3132}" type="slidenum">
              <a:rPr lang="es-MX" smtClean="0"/>
              <a:t>3</a:t>
            </a:fld>
            <a:endParaRPr lang="es-MX"/>
          </a:p>
        </p:txBody>
      </p:sp>
    </p:spTree>
    <p:extLst>
      <p:ext uri="{BB962C8B-B14F-4D97-AF65-F5344CB8AC3E}">
        <p14:creationId xmlns:p14="http://schemas.microsoft.com/office/powerpoint/2010/main" val="269845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38D891-A4B3-D57E-3E93-AF016B80F52D}"/>
              </a:ext>
            </a:extLst>
          </p:cNvPr>
          <p:cNvSpPr>
            <a:spLocks noGrp="1"/>
          </p:cNvSpPr>
          <p:nvPr>
            <p:ph type="title"/>
          </p:nvPr>
        </p:nvSpPr>
        <p:spPr>
          <a:xfrm>
            <a:off x="3648528" y="1584325"/>
            <a:ext cx="4894943" cy="1325563"/>
          </a:xfrm>
        </p:spPr>
        <p:txBody>
          <a:bodyPr>
            <a:normAutofit/>
          </a:bodyPr>
          <a:lstStyle/>
          <a:p>
            <a:pPr algn="ctr"/>
            <a:r>
              <a:rPr lang="es-MX" sz="6600" b="1" dirty="0">
                <a:solidFill>
                  <a:schemeClr val="bg1"/>
                </a:solidFill>
              </a:rPr>
              <a:t>Gracias</a:t>
            </a:r>
          </a:p>
        </p:txBody>
      </p:sp>
      <p:sp>
        <p:nvSpPr>
          <p:cNvPr id="3" name="Marcador de contenido 2">
            <a:extLst>
              <a:ext uri="{FF2B5EF4-FFF2-40B4-BE49-F238E27FC236}">
                <a16:creationId xmlns:a16="http://schemas.microsoft.com/office/drawing/2014/main" id="{BD4999A4-54A1-9C0C-C436-97EE8D2A072B}"/>
              </a:ext>
            </a:extLst>
          </p:cNvPr>
          <p:cNvSpPr>
            <a:spLocks noGrp="1"/>
          </p:cNvSpPr>
          <p:nvPr>
            <p:ph idx="1"/>
          </p:nvPr>
        </p:nvSpPr>
        <p:spPr>
          <a:xfrm>
            <a:off x="4497613" y="2909888"/>
            <a:ext cx="3196771" cy="1120775"/>
          </a:xfrm>
        </p:spPr>
        <p:txBody>
          <a:bodyPr/>
          <a:lstStyle/>
          <a:p>
            <a:pPr marL="0" indent="0">
              <a:buNone/>
            </a:pPr>
            <a:r>
              <a:rPr lang="es-MX" dirty="0">
                <a:solidFill>
                  <a:schemeClr val="bg1"/>
                </a:solidFill>
              </a:rPr>
              <a:t>Mail:</a:t>
            </a:r>
          </a:p>
          <a:p>
            <a:pPr marL="0" indent="0">
              <a:buNone/>
            </a:pPr>
            <a:r>
              <a:rPr lang="es-MX" dirty="0">
                <a:solidFill>
                  <a:schemeClr val="bg1"/>
                </a:solidFill>
              </a:rPr>
              <a:t>Telefono:</a:t>
            </a:r>
          </a:p>
        </p:txBody>
      </p:sp>
      <p:sp>
        <p:nvSpPr>
          <p:cNvPr id="5" name="Marcador de número de diapositiva 4">
            <a:extLst>
              <a:ext uri="{FF2B5EF4-FFF2-40B4-BE49-F238E27FC236}">
                <a16:creationId xmlns:a16="http://schemas.microsoft.com/office/drawing/2014/main" id="{B57AB360-E2D8-5573-A01F-94FF167ED62B}"/>
              </a:ext>
            </a:extLst>
          </p:cNvPr>
          <p:cNvSpPr>
            <a:spLocks noGrp="1"/>
          </p:cNvSpPr>
          <p:nvPr>
            <p:ph type="sldNum" sz="quarter" idx="12"/>
          </p:nvPr>
        </p:nvSpPr>
        <p:spPr>
          <a:xfrm>
            <a:off x="9205685" y="6356350"/>
            <a:ext cx="2743200" cy="365125"/>
          </a:xfrm>
        </p:spPr>
        <p:txBody>
          <a:bodyPr/>
          <a:lstStyle/>
          <a:p>
            <a:fld id="{FC0E2508-66A0-BD41-BCA7-ABD052DC3132}" type="slidenum">
              <a:rPr lang="es-MX" smtClean="0"/>
              <a:t>4</a:t>
            </a:fld>
            <a:endParaRPr lang="es-MX" dirty="0"/>
          </a:p>
        </p:txBody>
      </p:sp>
    </p:spTree>
    <p:extLst>
      <p:ext uri="{BB962C8B-B14F-4D97-AF65-F5344CB8AC3E}">
        <p14:creationId xmlns:p14="http://schemas.microsoft.com/office/powerpoint/2010/main" val="2563243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33C5077980BB947892A4E1E43A2A3D4" ma:contentTypeVersion="14" ma:contentTypeDescription="Crear nuevo documento." ma:contentTypeScope="" ma:versionID="8d6b1f31ad1fa97dad1e7f7a98b4f0a8">
  <xsd:schema xmlns:xsd="http://www.w3.org/2001/XMLSchema" xmlns:xs="http://www.w3.org/2001/XMLSchema" xmlns:p="http://schemas.microsoft.com/office/2006/metadata/properties" xmlns:ns2="31c89c24-6f86-4cd1-8f36-00ab2d9bad19" xmlns:ns3="602a28e7-12c1-463c-afa8-bf1dfda50a6f" targetNamespace="http://schemas.microsoft.com/office/2006/metadata/properties" ma:root="true" ma:fieldsID="b8783ab9bbd153482176c14618db0953" ns2:_="" ns3:_="">
    <xsd:import namespace="31c89c24-6f86-4cd1-8f36-00ab2d9bad19"/>
    <xsd:import namespace="602a28e7-12c1-463c-afa8-bf1dfda50a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c89c24-6f86-4cd1-8f36-00ab2d9ba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cbf1caf7-04d9-42cb-a4f9-6caa9a3a8b1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2a28e7-12c1-463c-afa8-bf1dfda50a6f"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15" nillable="true" ma:displayName="Taxonomy Catch All Column" ma:hidden="true" ma:list="{c102018e-d8ce-4de2-bea3-b0cb7983a044}" ma:internalName="TaxCatchAll" ma:showField="CatchAllData" ma:web="602a28e7-12c1-463c-afa8-bf1dfda50a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31c89c24-6f86-4cd1-8f36-00ab2d9bad19" xsi:nil="true"/>
    <SharedWithUsers xmlns="602a28e7-12c1-463c-afa8-bf1dfda50a6f">
      <UserInfo>
        <DisplayName/>
        <AccountId xsi:nil="true"/>
        <AccountType/>
      </UserInfo>
    </SharedWithUsers>
    <lcf76f155ced4ddcb4097134ff3c332f xmlns="31c89c24-6f86-4cd1-8f36-00ab2d9bad19">
      <Terms xmlns="http://schemas.microsoft.com/office/infopath/2007/PartnerControls"/>
    </lcf76f155ced4ddcb4097134ff3c332f>
    <TaxCatchAll xmlns="602a28e7-12c1-463c-afa8-bf1dfda50a6f" xsi:nil="true"/>
  </documentManagement>
</p:properties>
</file>

<file path=customXml/itemProps1.xml><?xml version="1.0" encoding="utf-8"?>
<ds:datastoreItem xmlns:ds="http://schemas.openxmlformats.org/officeDocument/2006/customXml" ds:itemID="{DC66250F-C6B5-4A81-B42E-E96B5484FCEB}">
  <ds:schemaRefs>
    <ds:schemaRef ds:uri="http://schemas.microsoft.com/sharepoint/v3/contenttype/forms"/>
  </ds:schemaRefs>
</ds:datastoreItem>
</file>

<file path=customXml/itemProps2.xml><?xml version="1.0" encoding="utf-8"?>
<ds:datastoreItem xmlns:ds="http://schemas.openxmlformats.org/officeDocument/2006/customXml" ds:itemID="{AE60BF9E-3F5B-48D9-B351-581E7C354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c89c24-6f86-4cd1-8f36-00ab2d9bad19"/>
    <ds:schemaRef ds:uri="602a28e7-12c1-463c-afa8-bf1dfda50a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2265B0-8CD4-4B5A-9906-7027D7A53059}"/>
</file>

<file path=docProps/app.xml><?xml version="1.0" encoding="utf-8"?>
<Properties xmlns="http://schemas.openxmlformats.org/officeDocument/2006/extended-properties" xmlns:vt="http://schemas.openxmlformats.org/officeDocument/2006/docPropsVTypes">
  <TotalTime>10</TotalTime>
  <Words>305</Words>
  <Application>Microsoft Office PowerPoint</Application>
  <PresentationFormat>Panorámica</PresentationFormat>
  <Paragraphs>22</Paragraphs>
  <Slides>4</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Aptos</vt:lpstr>
      <vt:lpstr>Aptos Display</vt:lpstr>
      <vt:lpstr>Arial</vt:lpstr>
      <vt:lpstr>system-ui</vt:lpstr>
      <vt:lpstr>Tema de Office</vt:lpstr>
      <vt:lpstr>Titulo</vt:lpstr>
      <vt:lpstr>Titulo</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NATHANAEL DURON SALAZAR</dc:creator>
  <cp:lastModifiedBy>Jose Sandoval Cortés</cp:lastModifiedBy>
  <cp:revision>5</cp:revision>
  <dcterms:created xsi:type="dcterms:W3CDTF">2024-08-06T17:56:30Z</dcterms:created>
  <dcterms:modified xsi:type="dcterms:W3CDTF">2024-08-19T17:46:06Z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ies>
</file>